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45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82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3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27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98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0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1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4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5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0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B9265E4-B20B-4323-9784-4B8203D84946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9C5AA90-544E-45DD-9DED-272DF3065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RapidNews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</a:t>
            </a:r>
            <a:r>
              <a:rPr lang="mk-MK" b="1" dirty="0"/>
              <a:t>апликација за агрегатор за вести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8383" y="5340927"/>
            <a:ext cx="44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 smtClean="0"/>
              <a:t>Изработил</a:t>
            </a:r>
            <a:r>
              <a:rPr lang="en-US" dirty="0" smtClean="0"/>
              <a:t>: </a:t>
            </a:r>
            <a:r>
              <a:rPr lang="mk-MK" dirty="0" smtClean="0"/>
              <a:t>Давид Ѓорѓиевски 203018</a:t>
            </a:r>
          </a:p>
          <a:p>
            <a:r>
              <a:rPr lang="mk-MK" dirty="0" smtClean="0"/>
              <a:t>Ментор</a:t>
            </a:r>
            <a:r>
              <a:rPr lang="en-US" dirty="0" smtClean="0"/>
              <a:t>: </a:t>
            </a:r>
            <a:r>
              <a:rPr lang="mk-MK" dirty="0" smtClean="0"/>
              <a:t>Бобан Јоксимовски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Код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3"/>
          <a:stretch/>
        </p:blipFill>
        <p:spPr>
          <a:xfrm>
            <a:off x="374072" y="2267690"/>
            <a:ext cx="2327565" cy="216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583" y="443345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</a:t>
            </a:r>
            <a:r>
              <a:rPr lang="en-US" sz="1400" dirty="0" err="1" smtClean="0"/>
              <a:t>ackage.json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7438"/>
            <a:ext cx="7834746" cy="4192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652947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</a:t>
            </a:r>
            <a:r>
              <a:rPr lang="en-US" sz="1400" dirty="0" err="1" smtClean="0"/>
              <a:t>efault.vue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0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Код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50380"/>
            <a:ext cx="6531057" cy="348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5" y="2450380"/>
            <a:ext cx="4599565" cy="3557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607521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ndex.vue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2800" y="6075218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Section.vue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44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Код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2403764"/>
            <a:ext cx="6317672" cy="3980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5293" y="6383828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Section.vue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28255"/>
            <a:ext cx="8761413" cy="752377"/>
          </a:xfrm>
        </p:spPr>
        <p:txBody>
          <a:bodyPr/>
          <a:lstStyle/>
          <a:p>
            <a:r>
              <a:rPr lang="mk-MK" sz="2000" b="1" dirty="0"/>
              <a:t>Првичен изглед на интерфејсот за </a:t>
            </a:r>
            <a:r>
              <a:rPr lang="en-US" sz="2000" b="1" dirty="0" smtClean="0"/>
              <a:t>PC</a:t>
            </a:r>
            <a:r>
              <a:rPr lang="mk-MK" sz="2000" b="1" dirty="0" smtClean="0"/>
              <a:t> и мобилен телефон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90" y="2485737"/>
            <a:ext cx="6379162" cy="31530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90" y="2485737"/>
            <a:ext cx="1976811" cy="34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sz="2400" b="1" dirty="0"/>
              <a:t>Чекори кои треба да ги следиме за правилно да ја користеме апликацијата: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36418" y="3276599"/>
            <a:ext cx="11263746" cy="3747655"/>
          </a:xfrm>
        </p:spPr>
        <p:txBody>
          <a:bodyPr>
            <a:normAutofit/>
          </a:bodyPr>
          <a:lstStyle/>
          <a:p>
            <a:r>
              <a:rPr lang="mk-MK" sz="1600" b="1" dirty="0"/>
              <a:t>Чекор 1: Кога ќе се вклучиме на самата </a:t>
            </a:r>
            <a:r>
              <a:rPr lang="en-US" sz="1600" b="1" dirty="0"/>
              <a:t>web </a:t>
            </a:r>
            <a:r>
              <a:rPr lang="mk-MK" sz="1600" b="1" dirty="0"/>
              <a:t>страна ќе го почекаме самиот </a:t>
            </a:r>
            <a:r>
              <a:rPr lang="en-US" sz="1600" b="1" dirty="0"/>
              <a:t>loading </a:t>
            </a:r>
            <a:r>
              <a:rPr lang="mk-MK" sz="1600" b="1" dirty="0"/>
              <a:t>екран, додека не се покажат самите вести</a:t>
            </a:r>
            <a:r>
              <a:rPr lang="mk-MK" sz="1600" b="1" dirty="0" smtClean="0"/>
              <a:t>.</a:t>
            </a:r>
          </a:p>
          <a:p>
            <a:r>
              <a:rPr lang="mk-MK" sz="1600" b="1" dirty="0"/>
              <a:t>Чекор 2: Откако ќе се покажат податоците самите податоци може да се избере на каков јазик сакаш да бидат самите вести.</a:t>
            </a:r>
            <a:endParaRPr lang="en-US" sz="1600" b="1" dirty="0"/>
          </a:p>
          <a:p>
            <a:r>
              <a:rPr lang="mk-MK" sz="1600" b="1" dirty="0"/>
              <a:t>Чекор 3: Откако ќе го изберете самиот јазик на кој сакате да ги читате самите вести</a:t>
            </a:r>
            <a:r>
              <a:rPr lang="ru-RU" sz="1600" b="1" dirty="0"/>
              <a:t>, </a:t>
            </a:r>
            <a:r>
              <a:rPr lang="ru-RU" sz="1600" b="1" dirty="0" err="1"/>
              <a:t>ќе</a:t>
            </a:r>
            <a:r>
              <a:rPr lang="ru-RU" sz="1600" b="1" dirty="0"/>
              <a:t> можете да изберете </a:t>
            </a:r>
            <a:r>
              <a:rPr lang="ru-RU" sz="1600" b="1" dirty="0" err="1"/>
              <a:t>како</a:t>
            </a:r>
            <a:r>
              <a:rPr lang="ru-RU" sz="1600" b="1" dirty="0"/>
              <a:t> да </a:t>
            </a:r>
            <a:r>
              <a:rPr lang="ru-RU" sz="1600" b="1" dirty="0" err="1"/>
              <a:t>бидат</a:t>
            </a:r>
            <a:r>
              <a:rPr lang="ru-RU" sz="1600" b="1" dirty="0"/>
              <a:t> </a:t>
            </a:r>
            <a:r>
              <a:rPr lang="ru-RU" sz="1600" b="1" dirty="0" err="1"/>
              <a:t>подредени</a:t>
            </a:r>
            <a:r>
              <a:rPr lang="ru-RU" sz="1600" b="1" dirty="0"/>
              <a:t> </a:t>
            </a:r>
            <a:r>
              <a:rPr lang="ru-RU" sz="1600" b="1" dirty="0" err="1"/>
              <a:t>самите</a:t>
            </a:r>
            <a:r>
              <a:rPr lang="ru-RU" sz="1600" b="1" dirty="0"/>
              <a:t> вести, </a:t>
            </a:r>
            <a:r>
              <a:rPr lang="ru-RU" sz="1600" b="1" dirty="0" err="1"/>
              <a:t>односно</a:t>
            </a:r>
            <a:r>
              <a:rPr lang="ru-RU" sz="1600" b="1" dirty="0"/>
              <a:t> по </a:t>
            </a:r>
            <a:r>
              <a:rPr lang="ru-RU" sz="1600" b="1" dirty="0" err="1"/>
              <a:t>наслов</a:t>
            </a:r>
            <a:r>
              <a:rPr lang="ru-RU" sz="1600" b="1" dirty="0"/>
              <a:t> или </a:t>
            </a:r>
            <a:r>
              <a:rPr lang="ru-RU" sz="1600" b="1" dirty="0" err="1"/>
              <a:t>време</a:t>
            </a:r>
            <a:r>
              <a:rPr lang="ru-RU" sz="1600" b="1" dirty="0"/>
              <a:t>.</a:t>
            </a:r>
            <a:endParaRPr lang="en-US" sz="1600" b="1" dirty="0"/>
          </a:p>
          <a:p>
            <a:r>
              <a:rPr lang="mk-MK" sz="1600" b="1" dirty="0"/>
              <a:t>Чекор 4: Нареден чекор кој можете да го направите е да вклучите така наречен </a:t>
            </a:r>
            <a:r>
              <a:rPr lang="ru-RU" sz="1600" b="1" dirty="0"/>
              <a:t>,,</a:t>
            </a:r>
            <a:r>
              <a:rPr lang="en-US" sz="1600" b="1" dirty="0"/>
              <a:t>Dark mode</a:t>
            </a:r>
            <a:r>
              <a:rPr lang="ru-RU" sz="1600" b="1" dirty="0"/>
              <a:t>’’.</a:t>
            </a:r>
            <a:endParaRPr lang="en-US" sz="1600" b="1" dirty="0"/>
          </a:p>
          <a:p>
            <a:r>
              <a:rPr lang="mk-MK" sz="1600" b="1" dirty="0"/>
              <a:t>Чекор 5: Самите новости можат да се прикажуват и по категорија</a:t>
            </a:r>
            <a:endParaRPr lang="en-US" sz="1600" b="1" dirty="0"/>
          </a:p>
          <a:p>
            <a:r>
              <a:rPr lang="mk-MK" sz="1600" b="1" dirty="0"/>
              <a:t>Чекор 6: Кога на самата страна ќе ги изгледате самите новости на долу во така наречен ,,</a:t>
            </a:r>
            <a:r>
              <a:rPr lang="en-US" sz="1600" b="1" dirty="0"/>
              <a:t>Footer</a:t>
            </a:r>
            <a:r>
              <a:rPr lang="ru-RU" sz="1600" b="1" dirty="0"/>
              <a:t>’’ </a:t>
            </a:r>
            <a:r>
              <a:rPr lang="mk-MK" sz="1600" b="1" dirty="0"/>
              <a:t>има пагинација за наредна страна.</a:t>
            </a:r>
            <a:endParaRPr lang="en-US" sz="1600" b="1" dirty="0"/>
          </a:p>
          <a:p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1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1: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7" y="2430318"/>
            <a:ext cx="6996845" cy="3416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01" y="2430318"/>
            <a:ext cx="1914366" cy="39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2: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3" y="2327562"/>
            <a:ext cx="3880735" cy="1917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3" y="4764980"/>
            <a:ext cx="3880735" cy="2093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27" y="2327563"/>
            <a:ext cx="2102818" cy="4327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43" y="2327561"/>
            <a:ext cx="2101032" cy="43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3: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0" y="2279073"/>
            <a:ext cx="4724190" cy="1960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0" y="4568116"/>
            <a:ext cx="4724190" cy="199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88" y="2279073"/>
            <a:ext cx="2079301" cy="4285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91" y="2279073"/>
            <a:ext cx="2110067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4: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41417"/>
            <a:ext cx="3678382" cy="1811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4706543"/>
            <a:ext cx="3678382" cy="1791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9" y="2341417"/>
            <a:ext cx="1979796" cy="4156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9" y="2341417"/>
            <a:ext cx="2174500" cy="41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5: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6" y="2327563"/>
            <a:ext cx="3994386" cy="1974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7" y="4565073"/>
            <a:ext cx="4006095" cy="1978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68" y="2327563"/>
            <a:ext cx="2037944" cy="4216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63" y="2327563"/>
            <a:ext cx="2056606" cy="42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Чекор 6: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6" y="2827667"/>
            <a:ext cx="6647550" cy="3275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98" y="2827667"/>
            <a:ext cx="1684207" cy="34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</TotalTime>
  <Words>207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RapidNews</vt:lpstr>
      <vt:lpstr>Првичен изглед на интерфејсот за PC и мобилен телефон </vt:lpstr>
      <vt:lpstr>Чекори кои треба да ги следиме за правилно да ја користеме апликацијата: </vt:lpstr>
      <vt:lpstr>Чекор 1:</vt:lpstr>
      <vt:lpstr>Чекор 2:</vt:lpstr>
      <vt:lpstr>Чекор 3:</vt:lpstr>
      <vt:lpstr>Чекор 4:</vt:lpstr>
      <vt:lpstr>Чекор 5:</vt:lpstr>
      <vt:lpstr>Чекор 6:</vt:lpstr>
      <vt:lpstr>Код:</vt:lpstr>
      <vt:lpstr>Код:</vt:lpstr>
      <vt:lpstr>Код: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RapidNews</dc:title>
  <dc:creator>David Gorgievski</dc:creator>
  <cp:lastModifiedBy>David Gorgievski</cp:lastModifiedBy>
  <cp:revision>4</cp:revision>
  <dcterms:created xsi:type="dcterms:W3CDTF">2023-09-11T19:11:51Z</dcterms:created>
  <dcterms:modified xsi:type="dcterms:W3CDTF">2023-09-11T19:40:35Z</dcterms:modified>
</cp:coreProperties>
</file>